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9" roundtripDataSignature="AMtx7mjBjGGqDhmqXF+cVmy1+DiD+ACeo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24c68f8143c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" name="Google Shape;62;g24c68f8143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908a6a179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908a6a179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br>
              <a:rPr lang="en" sz="3200"/>
            </a:br>
            <a:endParaRPr sz="3200"/>
          </a:p>
        </p:txBody>
      </p:sp>
      <p:pic>
        <p:nvPicPr>
          <p:cNvPr id="55" name="Google Shape;5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706866"/>
            <a:ext cx="2507030" cy="2436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4">
            <a:alphaModFix/>
          </a:blip>
          <a:srcRect b="50000" l="0" r="50000" t="0"/>
          <a:stretch/>
        </p:blipFill>
        <p:spPr>
          <a:xfrm rot="10800000">
            <a:off x="590262" y="3222169"/>
            <a:ext cx="1307758" cy="127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21780" y="3010787"/>
            <a:ext cx="1810512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" sz="3200"/>
              <a:t>Crafting Arabic Calligraphy </a:t>
            </a:r>
            <a:br>
              <a:rPr lang="en" sz="3200"/>
            </a:br>
            <a:r>
              <a:rPr lang="en" sz="3200"/>
              <a:t>in the Digital and AI Era</a:t>
            </a:r>
            <a:br>
              <a:rPr lang="en" sz="3200"/>
            </a:br>
            <a:endParaRPr sz="3200"/>
          </a:p>
        </p:txBody>
      </p:sp>
      <p:sp>
        <p:nvSpPr>
          <p:cNvPr id="59" name="Google Shape;59;p1"/>
          <p:cNvSpPr txBox="1"/>
          <p:nvPr>
            <p:ph idx="1" type="subTitle"/>
          </p:nvPr>
        </p:nvSpPr>
        <p:spPr>
          <a:xfrm>
            <a:off x="311700" y="2834125"/>
            <a:ext cx="8520600" cy="9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47500" lnSpcReduction="10000"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10526"/>
              <a:buNone/>
            </a:pPr>
            <a:r>
              <a:rPr lang="en">
                <a:solidFill>
                  <a:schemeClr val="dk1"/>
                </a:solidFill>
              </a:rPr>
              <a:t>Upload image in midjourney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10526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10526"/>
              <a:buNone/>
            </a:pPr>
            <a:r>
              <a:rPr lang="en">
                <a:solidFill>
                  <a:schemeClr val="dk1"/>
                </a:solidFill>
              </a:rPr>
              <a:t>by Dr. James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4c68f8143c_0_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pic>
        <p:nvPicPr>
          <p:cNvPr id="65" name="Google Shape;65;g24c68f8143c_0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4" cy="137681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24c68f8143c_0_30"/>
          <p:cNvSpPr/>
          <p:nvPr/>
        </p:nvSpPr>
        <p:spPr>
          <a:xfrm>
            <a:off x="1775975" y="2115625"/>
            <a:ext cx="679200" cy="4077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g24c68f8143c_0_30"/>
          <p:cNvSpPr/>
          <p:nvPr/>
        </p:nvSpPr>
        <p:spPr>
          <a:xfrm>
            <a:off x="1705175" y="1170125"/>
            <a:ext cx="1575000" cy="4077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24c68f8143c_0_30"/>
          <p:cNvSpPr txBox="1"/>
          <p:nvPr/>
        </p:nvSpPr>
        <p:spPr>
          <a:xfrm>
            <a:off x="2532925" y="2115625"/>
            <a:ext cx="815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1.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69" name="Google Shape;69;g24c68f8143c_0_30"/>
          <p:cNvSpPr txBox="1"/>
          <p:nvPr/>
        </p:nvSpPr>
        <p:spPr>
          <a:xfrm>
            <a:off x="3348025" y="1170125"/>
            <a:ext cx="8151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2.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70" name="Google Shape;70;g24c68f8143c_0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782525"/>
            <a:ext cx="8839204" cy="189904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g24c68f8143c_0_30"/>
          <p:cNvSpPr/>
          <p:nvPr/>
        </p:nvSpPr>
        <p:spPr>
          <a:xfrm>
            <a:off x="1947800" y="2869725"/>
            <a:ext cx="1875900" cy="18120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g24c68f8143c_0_30"/>
          <p:cNvSpPr txBox="1"/>
          <p:nvPr/>
        </p:nvSpPr>
        <p:spPr>
          <a:xfrm>
            <a:off x="3898400" y="4121625"/>
            <a:ext cx="21087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3. “Press enter”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908a6a1797_0_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g2908a6a1797_0_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2908a6a1797_0_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0" name="Google Shape;80;g2908a6a1797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"/>
            <a:ext cx="9144003" cy="417909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g2908a6a1797_0_8"/>
          <p:cNvSpPr/>
          <p:nvPr/>
        </p:nvSpPr>
        <p:spPr>
          <a:xfrm>
            <a:off x="4755325" y="1931250"/>
            <a:ext cx="1872900" cy="407700"/>
          </a:xfrm>
          <a:prstGeom prst="rect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g2908a6a1797_0_8"/>
          <p:cNvSpPr txBox="1"/>
          <p:nvPr/>
        </p:nvSpPr>
        <p:spPr>
          <a:xfrm>
            <a:off x="553175" y="4149325"/>
            <a:ext cx="81228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Link Example: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https://media.discordapp.net/attachments/990816806581198869/1164081868040314930/1200px-27-Waw.svg.jpeg?ex=6541eab8&amp;is=652f75b8&amp;hm=cc69dfdd5471f204554059da931355aff116abc486a8f767b7cd7e9d75098587&amp;=&amp;width=622&amp;height=1024</a:t>
            </a:r>
            <a:endParaRPr/>
          </a:p>
        </p:txBody>
      </p:sp>
      <p:sp>
        <p:nvSpPr>
          <p:cNvPr id="83" name="Google Shape;83;g2908a6a1797_0_8"/>
          <p:cNvSpPr txBox="1"/>
          <p:nvPr/>
        </p:nvSpPr>
        <p:spPr>
          <a:xfrm>
            <a:off x="6269250" y="844300"/>
            <a:ext cx="2261100" cy="69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4. </a:t>
            </a:r>
            <a:r>
              <a:rPr lang="en">
                <a:solidFill>
                  <a:schemeClr val="lt1"/>
                </a:solidFill>
              </a:rPr>
              <a:t>Right click and select to copy the image link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